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0" r:id="rId4"/>
    <p:sldId id="263" r:id="rId5"/>
    <p:sldId id="272" r:id="rId6"/>
    <p:sldId id="265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79" r:id="rId15"/>
    <p:sldId id="290" r:id="rId16"/>
    <p:sldId id="291" r:id="rId17"/>
    <p:sldId id="289" r:id="rId18"/>
    <p:sldId id="267" r:id="rId19"/>
    <p:sldId id="282" r:id="rId20"/>
    <p:sldId id="283" r:id="rId21"/>
    <p:sldId id="284" r:id="rId22"/>
    <p:sldId id="285" r:id="rId23"/>
    <p:sldId id="286" r:id="rId24"/>
    <p:sldId id="287" r:id="rId25"/>
    <p:sldId id="281" r:id="rId26"/>
    <p:sldId id="28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BE"/>
    <a:srgbClr val="FFF1F1"/>
    <a:srgbClr val="40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4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0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9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6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9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4781665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정예은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6064333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FirstProject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7347001" y="1643290"/>
            <a:ext cx="120644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20230613~0711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3498903" y="1567090"/>
            <a:ext cx="5216472" cy="3221393"/>
          </a:xfrm>
          <a:custGeom>
            <a:avLst/>
            <a:gdLst>
              <a:gd name="connsiteX0" fmla="*/ 81769 w 5216472"/>
              <a:gd name="connsiteY0" fmla="*/ 0 h 3221393"/>
              <a:gd name="connsiteX1" fmla="*/ 1144844 w 5216472"/>
              <a:gd name="connsiteY1" fmla="*/ 0 h 3221393"/>
              <a:gd name="connsiteX2" fmla="*/ 1226612 w 5216472"/>
              <a:gd name="connsiteY2" fmla="*/ 81768 h 3221393"/>
              <a:gd name="connsiteX3" fmla="*/ 1226612 w 5216472"/>
              <a:gd name="connsiteY3" fmla="*/ 342900 h 3221393"/>
              <a:gd name="connsiteX4" fmla="*/ 5117711 w 5216472"/>
              <a:gd name="connsiteY4" fmla="*/ 342900 h 3221393"/>
              <a:gd name="connsiteX5" fmla="*/ 5124329 w 5216472"/>
              <a:gd name="connsiteY5" fmla="*/ 344236 h 3221393"/>
              <a:gd name="connsiteX6" fmla="*/ 5140271 w 5216472"/>
              <a:gd name="connsiteY6" fmla="*/ 344236 h 3221393"/>
              <a:gd name="connsiteX7" fmla="*/ 5140271 w 5216472"/>
              <a:gd name="connsiteY7" fmla="*/ 347455 h 3221393"/>
              <a:gd name="connsiteX8" fmla="*/ 5156153 w 5216472"/>
              <a:gd name="connsiteY8" fmla="*/ 350661 h 3221393"/>
              <a:gd name="connsiteX9" fmla="*/ 5216472 w 5216472"/>
              <a:gd name="connsiteY9" fmla="*/ 441661 h 3221393"/>
              <a:gd name="connsiteX10" fmla="*/ 5216472 w 5216472"/>
              <a:gd name="connsiteY10" fmla="*/ 3122632 h 3221393"/>
              <a:gd name="connsiteX11" fmla="*/ 5117711 w 5216472"/>
              <a:gd name="connsiteY11" fmla="*/ 3221393 h 3221393"/>
              <a:gd name="connsiteX12" fmla="*/ 98763 w 5216472"/>
              <a:gd name="connsiteY12" fmla="*/ 3221393 h 3221393"/>
              <a:gd name="connsiteX13" fmla="*/ 2 w 5216472"/>
              <a:gd name="connsiteY13" fmla="*/ 3122632 h 3221393"/>
              <a:gd name="connsiteX14" fmla="*/ 2 w 5216472"/>
              <a:gd name="connsiteY14" fmla="*/ 2878493 h 3221393"/>
              <a:gd name="connsiteX15" fmla="*/ 0 w 5216472"/>
              <a:gd name="connsiteY15" fmla="*/ 2878493 h 3221393"/>
              <a:gd name="connsiteX16" fmla="*/ 0 w 5216472"/>
              <a:gd name="connsiteY16" fmla="*/ 939438 h 3221393"/>
              <a:gd name="connsiteX17" fmla="*/ 0 w 5216472"/>
              <a:gd name="connsiteY17" fmla="*/ 439215 h 3221393"/>
              <a:gd name="connsiteX18" fmla="*/ 0 w 5216472"/>
              <a:gd name="connsiteY18" fmla="*/ 81768 h 3221393"/>
              <a:gd name="connsiteX19" fmla="*/ 81769 w 5216472"/>
              <a:gd name="connsiteY19" fmla="*/ 0 h 32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6472" h="3221393">
                <a:moveTo>
                  <a:pt x="81769" y="0"/>
                </a:moveTo>
                <a:lnTo>
                  <a:pt x="1144844" y="0"/>
                </a:lnTo>
                <a:cubicBezTo>
                  <a:pt x="1190003" y="0"/>
                  <a:pt x="1226612" y="36609"/>
                  <a:pt x="1226612" y="81768"/>
                </a:cubicBezTo>
                <a:lnTo>
                  <a:pt x="1226612" y="342900"/>
                </a:lnTo>
                <a:lnTo>
                  <a:pt x="5117711" y="342900"/>
                </a:lnTo>
                <a:lnTo>
                  <a:pt x="5124329" y="344236"/>
                </a:lnTo>
                <a:lnTo>
                  <a:pt x="5140271" y="344236"/>
                </a:lnTo>
                <a:lnTo>
                  <a:pt x="5140271" y="347455"/>
                </a:lnTo>
                <a:lnTo>
                  <a:pt x="5156153" y="350661"/>
                </a:lnTo>
                <a:cubicBezTo>
                  <a:pt x="5191600" y="365654"/>
                  <a:pt x="5216472" y="400753"/>
                  <a:pt x="5216472" y="441661"/>
                </a:cubicBezTo>
                <a:lnTo>
                  <a:pt x="5216472" y="3122632"/>
                </a:lnTo>
                <a:cubicBezTo>
                  <a:pt x="5216472" y="3177176"/>
                  <a:pt x="5172255" y="3221393"/>
                  <a:pt x="5117711" y="3221393"/>
                </a:cubicBezTo>
                <a:lnTo>
                  <a:pt x="98763" y="3221393"/>
                </a:lnTo>
                <a:cubicBezTo>
                  <a:pt x="44219" y="3221393"/>
                  <a:pt x="2" y="3177176"/>
                  <a:pt x="2" y="3122632"/>
                </a:cubicBezTo>
                <a:lnTo>
                  <a:pt x="2" y="2878493"/>
                </a:lnTo>
                <a:lnTo>
                  <a:pt x="0" y="2878493"/>
                </a:lnTo>
                <a:lnTo>
                  <a:pt x="0" y="939438"/>
                </a:lnTo>
                <a:lnTo>
                  <a:pt x="0" y="439215"/>
                </a:lnTo>
                <a:lnTo>
                  <a:pt x="0" y="81768"/>
                </a:lnTo>
                <a:cubicBezTo>
                  <a:pt x="0" y="36609"/>
                  <a:pt x="36609" y="0"/>
                  <a:pt x="81769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ctr">
            <a:noAutofit/>
          </a:bodyPr>
          <a:lstStyle/>
          <a:p>
            <a:pPr latinLnBrk="0">
              <a:defRPr/>
            </a:pPr>
            <a:endParaRPr lang="en-US" altLang="ko-KR" sz="28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59978" y="1916171"/>
            <a:ext cx="1044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3498903" y="1614715"/>
            <a:ext cx="1206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뭉냥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7762875" y="5053706"/>
            <a:ext cx="952500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START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5478" y="2371725"/>
            <a:ext cx="70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7260" y="2158363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7260" y="2560300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7260" y="2958695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7260" y="3355319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7260" y="3755798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665" y="4156277"/>
            <a:ext cx="3786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BEB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r>
              <a:rPr lang="en-US" altLang="ko-KR" sz="1500" b="1" dirty="0" smtClean="0">
                <a:latin typeface="+mj-ea"/>
                <a:ea typeface="+mj-ea"/>
              </a:rPr>
              <a:t>    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-593671" y="1481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rgbClr val="44546A"/>
                </a:solidFill>
              </a:rPr>
              <a:t> </a:t>
            </a: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구현 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9" y="1587954"/>
            <a:ext cx="8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9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76" y="2607893"/>
            <a:ext cx="3023326" cy="20911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3" y="2845019"/>
            <a:ext cx="1908995" cy="193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01" y="2346370"/>
            <a:ext cx="2263751" cy="3330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724" y="2346370"/>
            <a:ext cx="2263750" cy="333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3001" y="3662972"/>
            <a:ext cx="946820" cy="6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보호중인 동물들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14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신청안내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69" y="2278786"/>
            <a:ext cx="4181220" cy="3369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2263545"/>
            <a:ext cx="5198521" cy="33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20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반려동물을 찾습니다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" y="2394828"/>
            <a:ext cx="5005902" cy="3446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3" y="2544595"/>
            <a:ext cx="5282954" cy="25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입양후기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39" y="2389799"/>
            <a:ext cx="5295217" cy="3281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2" y="2389801"/>
            <a:ext cx="5425319" cy="3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1" y="1805141"/>
            <a:ext cx="5345756" cy="27494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67" y="1805806"/>
            <a:ext cx="5329187" cy="31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1" y="1812327"/>
            <a:ext cx="5345756" cy="2471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66" y="1812327"/>
            <a:ext cx="5330823" cy="18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12" y="1808340"/>
            <a:ext cx="5335777" cy="27443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1" y="1819011"/>
            <a:ext cx="5345756" cy="26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 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58" y="913674"/>
            <a:ext cx="5649716" cy="55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Usecase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9" y="1359014"/>
            <a:ext cx="10495171" cy="50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51" y="1379338"/>
            <a:ext cx="9738544" cy="50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245256"/>
            <a:ext cx="11810492" cy="6412992"/>
            <a:chOff x="212779" y="237018"/>
            <a:chExt cx="11810492" cy="641299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E55A70-0186-89D0-2809-435641109ECD}"/>
                </a:ext>
              </a:extLst>
            </p:cNvPr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개발환경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A3DC0-CFBD-2E1D-C84B-9373685DEE86}"/>
                </a:ext>
              </a:extLst>
            </p:cNvPr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일정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082DC39-3433-8540-CCBE-20050D3E74BB}"/>
                </a:ext>
              </a:extLst>
            </p:cNvPr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UI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832EC9-0363-C896-3EE3-97972BC1DE9B}"/>
                </a:ext>
              </a:extLst>
            </p:cNvPr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DB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C06365-A922-0529-4C4E-891DDD3145EC}"/>
                </a:ext>
              </a:extLst>
            </p:cNvPr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UML Diagram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E3DFE40-64E5-72A7-F9DD-EF44BB220536}"/>
                </a:ext>
              </a:extLst>
            </p:cNvPr>
            <p:cNvSpPr/>
            <p:nvPr/>
          </p:nvSpPr>
          <p:spPr>
            <a:xfrm>
              <a:off x="212779" y="237018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BEBE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t">
              <a:noAutofit/>
            </a:bodyPr>
            <a:lstStyle/>
            <a:p>
              <a:pPr marL="1435100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33FD991-A232-A584-B690-B5DFCE9EFA23}"/>
                </a:ext>
              </a:extLst>
            </p:cNvPr>
            <p:cNvCxnSpPr>
              <a:cxnSpLocks/>
            </p:cNvCxnSpPr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FFB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633BF6-6321-B6F7-C164-79DF90A98427}"/>
                </a:ext>
              </a:extLst>
            </p:cNvPr>
            <p:cNvSpPr txBox="1"/>
            <p:nvPr/>
          </p:nvSpPr>
          <p:spPr>
            <a:xfrm>
              <a:off x="298671" y="332183"/>
              <a:ext cx="1435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24A558C-CDA0-FFC1-4CD5-1CECCAFB9CCD}"/>
                </a:ext>
              </a:extLst>
            </p:cNvPr>
            <p:cNvSpPr/>
            <p:nvPr/>
          </p:nvSpPr>
          <p:spPr>
            <a:xfrm>
              <a:off x="444046" y="913674"/>
              <a:ext cx="1173861" cy="2914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 cmpd="dbl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09600" y="1515762"/>
            <a:ext cx="6321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문화 활성화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유기동물들은 사랑과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따뜻한 가정을 필요로 합니다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프로젝트는 보호센터에서 돌보고 있는 동물들에 대한 정보와 사진을 대중에게 제공하고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절차를 간소화하여 입양을 촉진합니다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이를 통해 </a:t>
            </a:r>
            <a:r>
              <a:rPr lang="ko-KR" altLang="en-US" sz="2000" kern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유기동물들에게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새로운 가정과 행복한 삶의 기회를 제공하고</a:t>
            </a:r>
            <a:r>
              <a:rPr lang="en-US" altLang="ko-KR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kern="13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유기동물 </a:t>
            </a:r>
            <a:r>
              <a:rPr lang="ko-KR" altLang="en-US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문화를 활성화시키는 데에 기여합니다</a:t>
            </a:r>
            <a:r>
              <a:rPr lang="en-US" altLang="ko-KR" sz="2000" kern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2000" kern="13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51" y="1656044"/>
            <a:ext cx="4190476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93" y="1379137"/>
            <a:ext cx="9832865" cy="50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74" y="1379338"/>
            <a:ext cx="8754615" cy="50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5" y="1379336"/>
            <a:ext cx="9837753" cy="50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6" y="1379337"/>
            <a:ext cx="9837753" cy="50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Sequence</a:t>
            </a:r>
            <a:r>
              <a:rPr lang="en-US" altLang="ko-KR" sz="1100" dirty="0" smtClean="0">
                <a:solidFill>
                  <a:srgbClr val="44546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99" y="1379337"/>
            <a:ext cx="8414399" cy="50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Class Diagram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22" y="913674"/>
            <a:ext cx="6174406" cy="55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7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394248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you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Diagram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7887" y="2335518"/>
            <a:ext cx="98202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you!</a:t>
            </a:r>
            <a:endParaRPr lang="ko-KR" altLang="en-US" sz="138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6" y="1660507"/>
            <a:ext cx="2306491" cy="23064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5803" y="4868779"/>
            <a:ext cx="626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GitHub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주소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https://github.com/jukbuin/FirstProject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779" y="245253"/>
            <a:ext cx="11810492" cy="6412992"/>
            <a:chOff x="212779" y="237018"/>
            <a:chExt cx="11810492" cy="641299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E55A70-0186-89D0-2809-435641109ECD}"/>
                </a:ext>
              </a:extLst>
            </p:cNvPr>
            <p:cNvSpPr/>
            <p:nvPr/>
          </p:nvSpPr>
          <p:spPr>
            <a:xfrm>
              <a:off x="1910275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개발환경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92A3DC0-CFBD-2E1D-C84B-9373685DEE86}"/>
                </a:ext>
              </a:extLst>
            </p:cNvPr>
            <p:cNvSpPr/>
            <p:nvPr/>
          </p:nvSpPr>
          <p:spPr>
            <a:xfrm>
              <a:off x="3607771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일정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082DC39-3433-8540-CCBE-20050D3E74BB}"/>
                </a:ext>
              </a:extLst>
            </p:cNvPr>
            <p:cNvSpPr/>
            <p:nvPr/>
          </p:nvSpPr>
          <p:spPr>
            <a:xfrm>
              <a:off x="5305267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UI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832EC9-0363-C896-3EE3-97972BC1DE9B}"/>
                </a:ext>
              </a:extLst>
            </p:cNvPr>
            <p:cNvSpPr/>
            <p:nvPr/>
          </p:nvSpPr>
          <p:spPr>
            <a:xfrm>
              <a:off x="7002762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DB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정의서</a:t>
              </a: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C06365-A922-0529-4C4E-891DDD3145EC}"/>
                </a:ext>
              </a:extLst>
            </p:cNvPr>
            <p:cNvSpPr/>
            <p:nvPr/>
          </p:nvSpPr>
          <p:spPr>
            <a:xfrm>
              <a:off x="8700258" y="411190"/>
              <a:ext cx="1625517" cy="1353312"/>
            </a:xfrm>
            <a:prstGeom prst="roundRect">
              <a:avLst>
                <a:gd name="adj" fmla="val 8007"/>
              </a:avLst>
            </a:prstGeom>
            <a:solidFill>
              <a:srgbClr val="FFF1F1"/>
            </a:solidFill>
            <a:ln w="28575">
              <a:solidFill>
                <a:srgbClr val="FFBEBE"/>
              </a:solidFill>
            </a:ln>
            <a:effectLst>
              <a:outerShdw dist="38100" dir="8100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UML Diagram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>
                <a:defRPr/>
              </a:pP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E3DFE40-64E5-72A7-F9DD-EF44BB220536}"/>
                </a:ext>
              </a:extLst>
            </p:cNvPr>
            <p:cNvSpPr/>
            <p:nvPr/>
          </p:nvSpPr>
          <p:spPr>
            <a:xfrm>
              <a:off x="212779" y="237018"/>
              <a:ext cx="11810492" cy="6412992"/>
            </a:xfrm>
            <a:custGeom>
              <a:avLst/>
              <a:gdLst>
                <a:gd name="connsiteX0" fmla="*/ 108360 w 11810492"/>
                <a:gd name="connsiteY0" fmla="*/ 0 h 6412992"/>
                <a:gd name="connsiteX1" fmla="*/ 1517157 w 11810492"/>
                <a:gd name="connsiteY1" fmla="*/ 0 h 6412992"/>
                <a:gd name="connsiteX2" fmla="*/ 1625517 w 11810492"/>
                <a:gd name="connsiteY2" fmla="*/ 108360 h 6412992"/>
                <a:gd name="connsiteX3" fmla="*/ 1625517 w 11810492"/>
                <a:gd name="connsiteY3" fmla="*/ 456184 h 6412992"/>
                <a:gd name="connsiteX4" fmla="*/ 11684625 w 11810492"/>
                <a:gd name="connsiteY4" fmla="*/ 456184 h 6412992"/>
                <a:gd name="connsiteX5" fmla="*/ 11810492 w 11810492"/>
                <a:gd name="connsiteY5" fmla="*/ 582051 h 6412992"/>
                <a:gd name="connsiteX6" fmla="*/ 11810492 w 11810492"/>
                <a:gd name="connsiteY6" fmla="*/ 6287125 h 6412992"/>
                <a:gd name="connsiteX7" fmla="*/ 11684625 w 11810492"/>
                <a:gd name="connsiteY7" fmla="*/ 6412992 h 6412992"/>
                <a:gd name="connsiteX8" fmla="*/ 125867 w 11810492"/>
                <a:gd name="connsiteY8" fmla="*/ 6412992 h 6412992"/>
                <a:gd name="connsiteX9" fmla="*/ 0 w 11810492"/>
                <a:gd name="connsiteY9" fmla="*/ 6287125 h 6412992"/>
                <a:gd name="connsiteX10" fmla="*/ 0 w 11810492"/>
                <a:gd name="connsiteY10" fmla="*/ 1244952 h 6412992"/>
                <a:gd name="connsiteX11" fmla="*/ 0 w 11810492"/>
                <a:gd name="connsiteY11" fmla="*/ 582051 h 6412992"/>
                <a:gd name="connsiteX12" fmla="*/ 0 w 11810492"/>
                <a:gd name="connsiteY12" fmla="*/ 108360 h 6412992"/>
                <a:gd name="connsiteX13" fmla="*/ 108360 w 11810492"/>
                <a:gd name="connsiteY13" fmla="*/ 0 h 641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10492" h="6412992">
                  <a:moveTo>
                    <a:pt x="108360" y="0"/>
                  </a:moveTo>
                  <a:lnTo>
                    <a:pt x="1517157" y="0"/>
                  </a:lnTo>
                  <a:cubicBezTo>
                    <a:pt x="1577003" y="0"/>
                    <a:pt x="1625517" y="48514"/>
                    <a:pt x="1625517" y="108360"/>
                  </a:cubicBezTo>
                  <a:lnTo>
                    <a:pt x="1625517" y="456184"/>
                  </a:lnTo>
                  <a:lnTo>
                    <a:pt x="11684625" y="456184"/>
                  </a:lnTo>
                  <a:cubicBezTo>
                    <a:pt x="11754139" y="456184"/>
                    <a:pt x="11810492" y="512537"/>
                    <a:pt x="11810492" y="582051"/>
                  </a:cubicBezTo>
                  <a:lnTo>
                    <a:pt x="11810492" y="6287125"/>
                  </a:lnTo>
                  <a:cubicBezTo>
                    <a:pt x="11810492" y="6356639"/>
                    <a:pt x="11754139" y="6412992"/>
                    <a:pt x="11684625" y="6412992"/>
                  </a:cubicBezTo>
                  <a:lnTo>
                    <a:pt x="125867" y="6412992"/>
                  </a:lnTo>
                  <a:cubicBezTo>
                    <a:pt x="56353" y="6412992"/>
                    <a:pt x="0" y="6356639"/>
                    <a:pt x="0" y="6287125"/>
                  </a:cubicBezTo>
                  <a:lnTo>
                    <a:pt x="0" y="1244952"/>
                  </a:lnTo>
                  <a:lnTo>
                    <a:pt x="0" y="582051"/>
                  </a:lnTo>
                  <a:lnTo>
                    <a:pt x="0" y="108360"/>
                  </a:lnTo>
                  <a:cubicBezTo>
                    <a:pt x="0" y="48514"/>
                    <a:pt x="48514" y="0"/>
                    <a:pt x="1083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BEBE"/>
              </a:solidFill>
            </a:ln>
            <a:effectLst>
              <a:outerShdw dist="889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684000" rtlCol="0" anchor="t">
              <a:noAutofit/>
            </a:bodyPr>
            <a:lstStyle/>
            <a:p>
              <a:pPr marL="1435100" latinLnBrk="0">
                <a:defRPr/>
              </a:pPr>
              <a:endParaRPr lang="en-US" altLang="ko-KR" sz="700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33FD991-A232-A584-B690-B5DFCE9EFA23}"/>
                </a:ext>
              </a:extLst>
            </p:cNvPr>
            <p:cNvCxnSpPr>
              <a:cxnSpLocks/>
            </p:cNvCxnSpPr>
            <p:nvPr/>
          </p:nvCxnSpPr>
          <p:spPr>
            <a:xfrm>
              <a:off x="350221" y="681264"/>
              <a:ext cx="1332000" cy="0"/>
            </a:xfrm>
            <a:prstGeom prst="line">
              <a:avLst/>
            </a:prstGeom>
            <a:ln w="25400">
              <a:solidFill>
                <a:srgbClr val="FFB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633BF6-6321-B6F7-C164-79DF90A98427}"/>
                </a:ext>
              </a:extLst>
            </p:cNvPr>
            <p:cNvSpPr txBox="1"/>
            <p:nvPr/>
          </p:nvSpPr>
          <p:spPr>
            <a:xfrm>
              <a:off x="298671" y="332183"/>
              <a:ext cx="1435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기획의도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24A558C-CDA0-FFC1-4CD5-1CECCAFB9CCD}"/>
                </a:ext>
              </a:extLst>
            </p:cNvPr>
            <p:cNvSpPr/>
            <p:nvPr/>
          </p:nvSpPr>
          <p:spPr>
            <a:xfrm>
              <a:off x="444046" y="913674"/>
              <a:ext cx="1173861" cy="2914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 cmpd="dbl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참고사이트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8" y="2079288"/>
            <a:ext cx="5474641" cy="36789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84" y="2079288"/>
            <a:ext cx="4865463" cy="3678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454" y="1577577"/>
            <a:ext cx="147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도그마루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0782" y="1577577"/>
            <a:ext cx="230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종합유기견보호센터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805856 w 11810492"/>
              <a:gd name="connsiteY0" fmla="*/ 0 h 6412992"/>
              <a:gd name="connsiteX1" fmla="*/ 3214653 w 11810492"/>
              <a:gd name="connsiteY1" fmla="*/ 0 h 6412992"/>
              <a:gd name="connsiteX2" fmla="*/ 3323013 w 11810492"/>
              <a:gd name="connsiteY2" fmla="*/ 108360 h 6412992"/>
              <a:gd name="connsiteX3" fmla="*/ 3323013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1697496 w 11810492"/>
              <a:gd name="connsiteY12" fmla="*/ 444246 h 6412992"/>
              <a:gd name="connsiteX13" fmla="*/ 1697496 w 11810492"/>
              <a:gd name="connsiteY13" fmla="*/ 108360 h 6412992"/>
              <a:gd name="connsiteX14" fmla="*/ 1805856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1805856" y="0"/>
                </a:moveTo>
                <a:lnTo>
                  <a:pt x="3214653" y="0"/>
                </a:lnTo>
                <a:cubicBezTo>
                  <a:pt x="3274499" y="0"/>
                  <a:pt x="3323013" y="48514"/>
                  <a:pt x="3323013" y="108360"/>
                </a:cubicBezTo>
                <a:lnTo>
                  <a:pt x="3323013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697496" y="444246"/>
                </a:lnTo>
                <a:lnTo>
                  <a:pt x="1697496" y="108360"/>
                </a:lnTo>
                <a:cubicBezTo>
                  <a:pt x="1697496" y="48514"/>
                  <a:pt x="1746010" y="0"/>
                  <a:pt x="1805856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2049713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1998163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03492" y="1816901"/>
            <a:ext cx="7629066" cy="3253225"/>
            <a:chOff x="2529813" y="1504132"/>
            <a:chExt cx="7629066" cy="3253225"/>
          </a:xfrm>
        </p:grpSpPr>
        <p:sp>
          <p:nvSpPr>
            <p:cNvPr id="66" name="육각형 67"/>
            <p:cNvSpPr/>
            <p:nvPr/>
          </p:nvSpPr>
          <p:spPr>
            <a:xfrm>
              <a:off x="2661544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69" name="왼쪽 대괄호 68"/>
            <p:cNvSpPr/>
            <p:nvPr/>
          </p:nvSpPr>
          <p:spPr>
            <a:xfrm rot="5400000">
              <a:off x="4650843" y="1394512"/>
              <a:ext cx="415274" cy="3097872"/>
            </a:xfrm>
            <a:prstGeom prst="leftBracket">
              <a:avLst>
                <a:gd name="adj" fmla="val 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왼쪽 대괄호 69"/>
            <p:cNvSpPr/>
            <p:nvPr/>
          </p:nvSpPr>
          <p:spPr>
            <a:xfrm rot="5400000">
              <a:off x="7748715" y="1394512"/>
              <a:ext cx="415274" cy="3097872"/>
            </a:xfrm>
            <a:prstGeom prst="leftBracket">
              <a:avLst>
                <a:gd name="adj" fmla="val 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299415" y="2159811"/>
              <a:ext cx="216000" cy="216000"/>
              <a:chOff x="5737175" y="2205300"/>
              <a:chExt cx="216000" cy="21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72" name="타원 71"/>
              <p:cNvSpPr/>
              <p:nvPr/>
            </p:nvSpPr>
            <p:spPr>
              <a:xfrm>
                <a:off x="5737175" y="2205300"/>
                <a:ext cx="216000" cy="216000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5757043" y="2225168"/>
                <a:ext cx="176264" cy="176264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5785209" y="2253334"/>
                <a:ext cx="119932" cy="119932"/>
              </a:xfrm>
              <a:prstGeom prst="ellipse">
                <a:avLst/>
              </a:prstGeom>
              <a:grp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5" name="직선 연결선 74"/>
            <p:cNvCxnSpPr/>
            <p:nvPr/>
          </p:nvCxnSpPr>
          <p:spPr>
            <a:xfrm>
              <a:off x="6407415" y="2375811"/>
              <a:ext cx="0" cy="36000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902666" y="1504132"/>
              <a:ext cx="2883359" cy="602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Window 10Home</a:t>
              </a:r>
              <a:endPara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529813" y="3129511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78" name="육각형 67"/>
            <p:cNvSpPr/>
            <p:nvPr/>
          </p:nvSpPr>
          <p:spPr>
            <a:xfrm>
              <a:off x="4178945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79" name="육각형 67"/>
            <p:cNvSpPr/>
            <p:nvPr/>
          </p:nvSpPr>
          <p:spPr>
            <a:xfrm>
              <a:off x="5696346" y="3304302"/>
              <a:ext cx="1296000" cy="1296000"/>
            </a:xfrm>
            <a:prstGeom prst="roundRect">
              <a:avLst/>
            </a:prstGeom>
            <a:noFill/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육각형 67"/>
            <p:cNvSpPr/>
            <p:nvPr/>
          </p:nvSpPr>
          <p:spPr>
            <a:xfrm>
              <a:off x="7213747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1" name="육각형 67"/>
            <p:cNvSpPr/>
            <p:nvPr/>
          </p:nvSpPr>
          <p:spPr>
            <a:xfrm>
              <a:off x="8731148" y="3304302"/>
              <a:ext cx="1296000" cy="12960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2" name="자유형 81"/>
            <p:cNvSpPr/>
            <p:nvPr/>
          </p:nvSpPr>
          <p:spPr>
            <a:xfrm>
              <a:off x="5564615" y="3126926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599417" y="3135367"/>
              <a:ext cx="1559462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4" name="자유형 83"/>
            <p:cNvSpPr/>
            <p:nvPr/>
          </p:nvSpPr>
          <p:spPr>
            <a:xfrm flipV="1">
              <a:off x="4048040" y="3701932"/>
              <a:ext cx="1557810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5" name="자유형 84"/>
            <p:cNvSpPr/>
            <p:nvPr/>
          </p:nvSpPr>
          <p:spPr>
            <a:xfrm flipV="1">
              <a:off x="7082842" y="3688374"/>
              <a:ext cx="1557810" cy="1055425"/>
            </a:xfrm>
            <a:custGeom>
              <a:avLst/>
              <a:gdLst>
                <a:gd name="connsiteX0" fmla="*/ 259915 w 1559462"/>
                <a:gd name="connsiteY0" fmla="*/ 0 h 1055425"/>
                <a:gd name="connsiteX1" fmla="*/ 1299547 w 1559462"/>
                <a:gd name="connsiteY1" fmla="*/ 0 h 1055425"/>
                <a:gd name="connsiteX2" fmla="*/ 1559462 w 1559462"/>
                <a:gd name="connsiteY2" fmla="*/ 259915 h 1055425"/>
                <a:gd name="connsiteX3" fmla="*/ 1559462 w 1559462"/>
                <a:gd name="connsiteY3" fmla="*/ 777252 h 1055425"/>
                <a:gd name="connsiteX4" fmla="*/ 1559446 w 1559462"/>
                <a:gd name="connsiteY4" fmla="*/ 777252 h 1055425"/>
                <a:gd name="connsiteX5" fmla="*/ 1559446 w 1559462"/>
                <a:gd name="connsiteY5" fmla="*/ 1055425 h 1055425"/>
                <a:gd name="connsiteX6" fmla="*/ 1517401 w 1559462"/>
                <a:gd name="connsiteY6" fmla="*/ 1055425 h 1055425"/>
                <a:gd name="connsiteX7" fmla="*/ 1517401 w 1559462"/>
                <a:gd name="connsiteY7" fmla="*/ 637193 h 1055425"/>
                <a:gd name="connsiteX8" fmla="*/ 1517417 w 1559462"/>
                <a:gd name="connsiteY8" fmla="*/ 637193 h 1055425"/>
                <a:gd name="connsiteX9" fmla="*/ 1517417 w 1559462"/>
                <a:gd name="connsiteY9" fmla="*/ 296787 h 1055425"/>
                <a:gd name="connsiteX10" fmla="*/ 1271517 w 1559462"/>
                <a:gd name="connsiteY10" fmla="*/ 50887 h 1055425"/>
                <a:gd name="connsiteX11" fmla="*/ 287944 w 1559462"/>
                <a:gd name="connsiteY11" fmla="*/ 50887 h 1055425"/>
                <a:gd name="connsiteX12" fmla="*/ 42044 w 1559462"/>
                <a:gd name="connsiteY12" fmla="*/ 296787 h 1055425"/>
                <a:gd name="connsiteX13" fmla="*/ 42044 w 1559462"/>
                <a:gd name="connsiteY13" fmla="*/ 777252 h 1055425"/>
                <a:gd name="connsiteX14" fmla="*/ 0 w 1559462"/>
                <a:gd name="connsiteY14" fmla="*/ 777252 h 1055425"/>
                <a:gd name="connsiteX15" fmla="*/ 0 w 1559462"/>
                <a:gd name="connsiteY15" fmla="*/ 259915 h 1055425"/>
                <a:gd name="connsiteX16" fmla="*/ 259915 w 1559462"/>
                <a:gd name="connsiteY16" fmla="*/ 0 h 105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9462" h="1055425">
                  <a:moveTo>
                    <a:pt x="259915" y="0"/>
                  </a:moveTo>
                  <a:lnTo>
                    <a:pt x="1299547" y="0"/>
                  </a:lnTo>
                  <a:cubicBezTo>
                    <a:pt x="1443094" y="0"/>
                    <a:pt x="1559462" y="116368"/>
                    <a:pt x="1559462" y="259915"/>
                  </a:cubicBezTo>
                  <a:lnTo>
                    <a:pt x="1559462" y="777252"/>
                  </a:lnTo>
                  <a:lnTo>
                    <a:pt x="1559446" y="777252"/>
                  </a:lnTo>
                  <a:lnTo>
                    <a:pt x="1559446" y="1055425"/>
                  </a:lnTo>
                  <a:lnTo>
                    <a:pt x="1517401" y="1055425"/>
                  </a:lnTo>
                  <a:lnTo>
                    <a:pt x="1517401" y="637193"/>
                  </a:lnTo>
                  <a:lnTo>
                    <a:pt x="1517417" y="637193"/>
                  </a:lnTo>
                  <a:lnTo>
                    <a:pt x="1517417" y="296787"/>
                  </a:lnTo>
                  <a:cubicBezTo>
                    <a:pt x="1517417" y="160980"/>
                    <a:pt x="1407325" y="50887"/>
                    <a:pt x="1271517" y="50887"/>
                  </a:cubicBezTo>
                  <a:lnTo>
                    <a:pt x="287944" y="50887"/>
                  </a:lnTo>
                  <a:cubicBezTo>
                    <a:pt x="152137" y="50887"/>
                    <a:pt x="42044" y="160980"/>
                    <a:pt x="42044" y="296787"/>
                  </a:cubicBezTo>
                  <a:lnTo>
                    <a:pt x="42044" y="777252"/>
                  </a:lnTo>
                  <a:lnTo>
                    <a:pt x="0" y="777252"/>
                  </a:lnTo>
                  <a:lnTo>
                    <a:pt x="0" y="259915"/>
                  </a:lnTo>
                  <a:cubicBezTo>
                    <a:pt x="0" y="116368"/>
                    <a:pt x="116368" y="0"/>
                    <a:pt x="259915" y="0"/>
                  </a:cubicBezTo>
                  <a:close/>
                </a:path>
              </a:pathLst>
            </a:custGeom>
            <a:solidFill>
              <a:srgbClr val="FFBEB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44546A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40" y="3911005"/>
            <a:ext cx="1172548" cy="584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2988" y="4530310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DBeaver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23.0.5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89" y="3685323"/>
            <a:ext cx="765418" cy="8929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78463" y="4524694"/>
            <a:ext cx="13131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version 2023-03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73" y="3811627"/>
            <a:ext cx="1215088" cy="677645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5499104" y="4530310"/>
            <a:ext cx="12378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version 11.0.19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45974" y="4557268"/>
            <a:ext cx="1378904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21c Express Edition</a:t>
            </a:r>
            <a:endParaRPr lang="ko-KR" altLang="en-US" sz="95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37" y="4138498"/>
            <a:ext cx="1279926" cy="26817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16" y="3799242"/>
            <a:ext cx="1089185" cy="9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3503352 w 11810492"/>
              <a:gd name="connsiteY0" fmla="*/ 0 h 6412992"/>
              <a:gd name="connsiteX1" fmla="*/ 4912149 w 11810492"/>
              <a:gd name="connsiteY1" fmla="*/ 0 h 6412992"/>
              <a:gd name="connsiteX2" fmla="*/ 5020509 w 11810492"/>
              <a:gd name="connsiteY2" fmla="*/ 108360 h 6412992"/>
              <a:gd name="connsiteX3" fmla="*/ 5020509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3394992 w 11810492"/>
              <a:gd name="connsiteY12" fmla="*/ 444246 h 6412992"/>
              <a:gd name="connsiteX13" fmla="*/ 3394992 w 11810492"/>
              <a:gd name="connsiteY13" fmla="*/ 108360 h 6412992"/>
              <a:gd name="connsiteX14" fmla="*/ 3503352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3503352" y="0"/>
                </a:moveTo>
                <a:lnTo>
                  <a:pt x="4912149" y="0"/>
                </a:lnTo>
                <a:cubicBezTo>
                  <a:pt x="4971996" y="0"/>
                  <a:pt x="5020509" y="48514"/>
                  <a:pt x="5020509" y="108360"/>
                </a:cubicBezTo>
                <a:lnTo>
                  <a:pt x="5020509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3394992" y="444246"/>
                </a:lnTo>
                <a:lnTo>
                  <a:pt x="3394992" y="108360"/>
                </a:lnTo>
                <a:cubicBezTo>
                  <a:pt x="3394992" y="48514"/>
                  <a:pt x="3443506" y="0"/>
                  <a:pt x="350335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749203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3697653" y="332183"/>
            <a:ext cx="143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8" y="1087846"/>
            <a:ext cx="7875373" cy="52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9" y="1587954"/>
            <a:ext cx="80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9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22" y="2607893"/>
            <a:ext cx="3023486" cy="20039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73" y="2845019"/>
            <a:ext cx="1908995" cy="19089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8" y="2346370"/>
            <a:ext cx="2253176" cy="32896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10" y="2363781"/>
            <a:ext cx="2252427" cy="32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보호중인 동물들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147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신청안내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91" y="2278785"/>
            <a:ext cx="4184598" cy="33476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5" y="2278785"/>
            <a:ext cx="5178813" cy="32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0"/>
            <a:endCxn id="2" idx="2"/>
          </p:cNvCxnSpPr>
          <p:nvPr/>
        </p:nvCxnSpPr>
        <p:spPr>
          <a:xfrm>
            <a:off x="6120064" y="1395663"/>
            <a:ext cx="0" cy="4868779"/>
          </a:xfrm>
          <a:prstGeom prst="line">
            <a:avLst/>
          </a:prstGeom>
          <a:ln>
            <a:solidFill>
              <a:srgbClr val="FFBEB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 신청서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32891" y="1587954"/>
            <a:ext cx="20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반려동물을 찾습니다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2" y="2394829"/>
            <a:ext cx="4999552" cy="3432070"/>
          </a:xfrm>
          <a:prstGeom prst="rect">
            <a:avLst/>
          </a:prstGeom>
        </p:spPr>
      </p:pic>
      <p:pic>
        <p:nvPicPr>
          <p:cNvPr id="23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3" y="2562396"/>
            <a:ext cx="5282954" cy="2535311"/>
          </a:xfrm>
        </p:spPr>
      </p:pic>
    </p:spTree>
    <p:extLst>
      <p:ext uri="{BB962C8B-B14F-4D97-AF65-F5344CB8AC3E}">
        <p14:creationId xmlns:p14="http://schemas.microsoft.com/office/powerpoint/2010/main" val="20291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기획의도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개발환경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일정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FFF1F1"/>
          </a:solidFill>
          <a:ln w="28575">
            <a:solidFill>
              <a:srgbClr val="FFBEBE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UML Diagram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defRPr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BEBE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4A558C-CDA0-FFC1-4CD5-1CECCAFB9CCD}"/>
              </a:ext>
            </a:extLst>
          </p:cNvPr>
          <p:cNvSpPr/>
          <p:nvPr/>
        </p:nvSpPr>
        <p:spPr>
          <a:xfrm>
            <a:off x="444046" y="913674"/>
            <a:ext cx="1173861" cy="291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 cmpd="dbl"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3FD991-A232-A584-B690-B5DFCE9EFA23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F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633BF6-6321-B6F7-C164-79DF90A98427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정의서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7411" y="1395663"/>
            <a:ext cx="11165305" cy="4868779"/>
          </a:xfrm>
          <a:prstGeom prst="rect">
            <a:avLst/>
          </a:prstGeom>
          <a:noFill/>
          <a:ln>
            <a:solidFill>
              <a:srgbClr val="FF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68" y="1587954"/>
            <a:ext cx="16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입양후기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39" y="2389800"/>
            <a:ext cx="5324102" cy="3219412"/>
          </a:xfrm>
          <a:prstGeom prst="rect">
            <a:avLst/>
          </a:prstGeom>
        </p:spPr>
      </p:pic>
      <p:pic>
        <p:nvPicPr>
          <p:cNvPr id="24" name="내용 개체 틀 2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2" y="2389800"/>
            <a:ext cx="5416661" cy="32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413</Words>
  <Application>Microsoft Office PowerPoint</Application>
  <PresentationFormat>와이드스크린</PresentationFormat>
  <Paragraphs>218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Tmon몬소리 Black</vt:lpstr>
      <vt:lpstr>경기천년제목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Class01</cp:lastModifiedBy>
  <cp:revision>71</cp:revision>
  <dcterms:created xsi:type="dcterms:W3CDTF">2022-05-16T07:30:24Z</dcterms:created>
  <dcterms:modified xsi:type="dcterms:W3CDTF">2023-07-06T07:33:45Z</dcterms:modified>
</cp:coreProperties>
</file>